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9" r:id="rId2"/>
  </p:sldIdLst>
  <p:sldSz cx="7559675" cy="5292725"/>
  <p:notesSz cx="9872663" cy="6800850"/>
  <p:defaultTextStyle>
    <a:defPPr>
      <a:defRPr lang="ru-RU"/>
    </a:defPPr>
    <a:lvl1pPr marL="0" algn="l" defTabSz="734355" rtl="0" eaLnBrk="1" latinLnBrk="0" hangingPunct="1">
      <a:defRPr sz="1446" kern="1200">
        <a:solidFill>
          <a:schemeClr val="tx1"/>
        </a:solidFill>
        <a:latin typeface="+mn-lt"/>
        <a:ea typeface="+mn-ea"/>
        <a:cs typeface="+mn-cs"/>
      </a:defRPr>
    </a:lvl1pPr>
    <a:lvl2pPr marL="367177" algn="l" defTabSz="734355" rtl="0" eaLnBrk="1" latinLnBrk="0" hangingPunct="1">
      <a:defRPr sz="1446" kern="1200">
        <a:solidFill>
          <a:schemeClr val="tx1"/>
        </a:solidFill>
        <a:latin typeface="+mn-lt"/>
        <a:ea typeface="+mn-ea"/>
        <a:cs typeface="+mn-cs"/>
      </a:defRPr>
    </a:lvl2pPr>
    <a:lvl3pPr marL="734355" algn="l" defTabSz="734355" rtl="0" eaLnBrk="1" latinLnBrk="0" hangingPunct="1">
      <a:defRPr sz="1446" kern="1200">
        <a:solidFill>
          <a:schemeClr val="tx1"/>
        </a:solidFill>
        <a:latin typeface="+mn-lt"/>
        <a:ea typeface="+mn-ea"/>
        <a:cs typeface="+mn-cs"/>
      </a:defRPr>
    </a:lvl3pPr>
    <a:lvl4pPr marL="1101532" algn="l" defTabSz="734355" rtl="0" eaLnBrk="1" latinLnBrk="0" hangingPunct="1">
      <a:defRPr sz="1446" kern="1200">
        <a:solidFill>
          <a:schemeClr val="tx1"/>
        </a:solidFill>
        <a:latin typeface="+mn-lt"/>
        <a:ea typeface="+mn-ea"/>
        <a:cs typeface="+mn-cs"/>
      </a:defRPr>
    </a:lvl4pPr>
    <a:lvl5pPr marL="1468709" algn="l" defTabSz="734355" rtl="0" eaLnBrk="1" latinLnBrk="0" hangingPunct="1">
      <a:defRPr sz="1446" kern="1200">
        <a:solidFill>
          <a:schemeClr val="tx1"/>
        </a:solidFill>
        <a:latin typeface="+mn-lt"/>
        <a:ea typeface="+mn-ea"/>
        <a:cs typeface="+mn-cs"/>
      </a:defRPr>
    </a:lvl5pPr>
    <a:lvl6pPr marL="1835887" algn="l" defTabSz="734355" rtl="0" eaLnBrk="1" latinLnBrk="0" hangingPunct="1">
      <a:defRPr sz="1446" kern="1200">
        <a:solidFill>
          <a:schemeClr val="tx1"/>
        </a:solidFill>
        <a:latin typeface="+mn-lt"/>
        <a:ea typeface="+mn-ea"/>
        <a:cs typeface="+mn-cs"/>
      </a:defRPr>
    </a:lvl6pPr>
    <a:lvl7pPr marL="2203064" algn="l" defTabSz="734355" rtl="0" eaLnBrk="1" latinLnBrk="0" hangingPunct="1">
      <a:defRPr sz="1446" kern="1200">
        <a:solidFill>
          <a:schemeClr val="tx1"/>
        </a:solidFill>
        <a:latin typeface="+mn-lt"/>
        <a:ea typeface="+mn-ea"/>
        <a:cs typeface="+mn-cs"/>
      </a:defRPr>
    </a:lvl7pPr>
    <a:lvl8pPr marL="2570241" algn="l" defTabSz="734355" rtl="0" eaLnBrk="1" latinLnBrk="0" hangingPunct="1">
      <a:defRPr sz="1446" kern="1200">
        <a:solidFill>
          <a:schemeClr val="tx1"/>
        </a:solidFill>
        <a:latin typeface="+mn-lt"/>
        <a:ea typeface="+mn-ea"/>
        <a:cs typeface="+mn-cs"/>
      </a:defRPr>
    </a:lvl8pPr>
    <a:lvl9pPr marL="2937419" algn="l" defTabSz="734355" rtl="0" eaLnBrk="1" latinLnBrk="0" hangingPunct="1">
      <a:defRPr sz="14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59" autoAdjust="0"/>
    <p:restoredTop sz="94660"/>
  </p:normalViewPr>
  <p:slideViewPr>
    <p:cSldViewPr>
      <p:cViewPr varScale="1">
        <p:scale>
          <a:sx n="137" d="100"/>
          <a:sy n="137" d="100"/>
        </p:scale>
        <p:origin x="1962" y="96"/>
      </p:cViewPr>
      <p:guideLst>
        <p:guide orient="horz" pos="16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12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2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4E64E-E481-4C4B-866C-6C164E99B652}" type="datetimeFigureOut">
              <a:rPr lang="ru-RU" smtClean="0"/>
              <a:t>25.06.2025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9628"/>
            <a:ext cx="4278154" cy="3412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9628"/>
            <a:ext cx="4278154" cy="3412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ACEF3-52DA-462D-B3C3-A3EF8A6C4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072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66194"/>
            <a:ext cx="6425724" cy="1842652"/>
          </a:xfrm>
        </p:spPr>
        <p:txBody>
          <a:bodyPr anchor="b"/>
          <a:lstStyle>
            <a:lvl1pPr algn="ctr">
              <a:defRPr sz="463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779906"/>
            <a:ext cx="5669756" cy="1277850"/>
          </a:xfrm>
        </p:spPr>
        <p:txBody>
          <a:bodyPr/>
          <a:lstStyle>
            <a:lvl1pPr marL="0" indent="0" algn="ctr">
              <a:buNone/>
              <a:defRPr sz="1852"/>
            </a:lvl1pPr>
            <a:lvl2pPr marL="352867" indent="0" algn="ctr">
              <a:buNone/>
              <a:defRPr sz="1544"/>
            </a:lvl2pPr>
            <a:lvl3pPr marL="705734" indent="0" algn="ctr">
              <a:buNone/>
              <a:defRPr sz="1389"/>
            </a:lvl3pPr>
            <a:lvl4pPr marL="1058601" indent="0" algn="ctr">
              <a:buNone/>
              <a:defRPr sz="1235"/>
            </a:lvl4pPr>
            <a:lvl5pPr marL="1411468" indent="0" algn="ctr">
              <a:buNone/>
              <a:defRPr sz="1235"/>
            </a:lvl5pPr>
            <a:lvl6pPr marL="1764335" indent="0" algn="ctr">
              <a:buNone/>
              <a:defRPr sz="1235"/>
            </a:lvl6pPr>
            <a:lvl7pPr marL="2117202" indent="0" algn="ctr">
              <a:buNone/>
              <a:defRPr sz="1235"/>
            </a:lvl7pPr>
            <a:lvl8pPr marL="2470069" indent="0" algn="ctr">
              <a:buNone/>
              <a:defRPr sz="1235"/>
            </a:lvl8pPr>
            <a:lvl9pPr marL="2822936" indent="0" algn="ctr">
              <a:buNone/>
              <a:defRPr sz="123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0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59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1788"/>
            <a:ext cx="1630055" cy="448534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1788"/>
            <a:ext cx="4795669" cy="448534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32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88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19507"/>
            <a:ext cx="6520220" cy="2201626"/>
          </a:xfrm>
        </p:spPr>
        <p:txBody>
          <a:bodyPr anchor="b"/>
          <a:lstStyle>
            <a:lvl1pPr>
              <a:defRPr sz="463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41962"/>
            <a:ext cx="6520220" cy="1157783"/>
          </a:xfrm>
        </p:spPr>
        <p:txBody>
          <a:bodyPr/>
          <a:lstStyle>
            <a:lvl1pPr marL="0" indent="0">
              <a:buNone/>
              <a:defRPr sz="1852">
                <a:solidFill>
                  <a:schemeClr val="tx1"/>
                </a:solidFill>
              </a:defRPr>
            </a:lvl1pPr>
            <a:lvl2pPr marL="35286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2pPr>
            <a:lvl3pPr marL="705734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3pPr>
            <a:lvl4pPr marL="1058601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4pPr>
            <a:lvl5pPr marL="1411468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5pPr>
            <a:lvl6pPr marL="1764335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6pPr>
            <a:lvl7pPr marL="211720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7pPr>
            <a:lvl8pPr marL="2470069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8pPr>
            <a:lvl9pPr marL="2822936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27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08943"/>
            <a:ext cx="3212862" cy="33581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08943"/>
            <a:ext cx="3212862" cy="33581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17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1790"/>
            <a:ext cx="6520220" cy="10230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297453"/>
            <a:ext cx="3198096" cy="635862"/>
          </a:xfrm>
        </p:spPr>
        <p:txBody>
          <a:bodyPr anchor="b"/>
          <a:lstStyle>
            <a:lvl1pPr marL="0" indent="0">
              <a:buNone/>
              <a:defRPr sz="1852" b="1"/>
            </a:lvl1pPr>
            <a:lvl2pPr marL="352867" indent="0">
              <a:buNone/>
              <a:defRPr sz="1544" b="1"/>
            </a:lvl2pPr>
            <a:lvl3pPr marL="705734" indent="0">
              <a:buNone/>
              <a:defRPr sz="1389" b="1"/>
            </a:lvl3pPr>
            <a:lvl4pPr marL="1058601" indent="0">
              <a:buNone/>
              <a:defRPr sz="1235" b="1"/>
            </a:lvl4pPr>
            <a:lvl5pPr marL="1411468" indent="0">
              <a:buNone/>
              <a:defRPr sz="1235" b="1"/>
            </a:lvl5pPr>
            <a:lvl6pPr marL="1764335" indent="0">
              <a:buNone/>
              <a:defRPr sz="1235" b="1"/>
            </a:lvl6pPr>
            <a:lvl7pPr marL="2117202" indent="0">
              <a:buNone/>
              <a:defRPr sz="1235" b="1"/>
            </a:lvl7pPr>
            <a:lvl8pPr marL="2470069" indent="0">
              <a:buNone/>
              <a:defRPr sz="1235" b="1"/>
            </a:lvl8pPr>
            <a:lvl9pPr marL="2822936" indent="0">
              <a:buNone/>
              <a:defRPr sz="123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33315"/>
            <a:ext cx="3198096" cy="28436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297453"/>
            <a:ext cx="3213847" cy="635862"/>
          </a:xfrm>
        </p:spPr>
        <p:txBody>
          <a:bodyPr anchor="b"/>
          <a:lstStyle>
            <a:lvl1pPr marL="0" indent="0">
              <a:buNone/>
              <a:defRPr sz="1852" b="1"/>
            </a:lvl1pPr>
            <a:lvl2pPr marL="352867" indent="0">
              <a:buNone/>
              <a:defRPr sz="1544" b="1"/>
            </a:lvl2pPr>
            <a:lvl3pPr marL="705734" indent="0">
              <a:buNone/>
              <a:defRPr sz="1389" b="1"/>
            </a:lvl3pPr>
            <a:lvl4pPr marL="1058601" indent="0">
              <a:buNone/>
              <a:defRPr sz="1235" b="1"/>
            </a:lvl4pPr>
            <a:lvl5pPr marL="1411468" indent="0">
              <a:buNone/>
              <a:defRPr sz="1235" b="1"/>
            </a:lvl5pPr>
            <a:lvl6pPr marL="1764335" indent="0">
              <a:buNone/>
              <a:defRPr sz="1235" b="1"/>
            </a:lvl6pPr>
            <a:lvl7pPr marL="2117202" indent="0">
              <a:buNone/>
              <a:defRPr sz="1235" b="1"/>
            </a:lvl7pPr>
            <a:lvl8pPr marL="2470069" indent="0">
              <a:buNone/>
              <a:defRPr sz="1235" b="1"/>
            </a:lvl8pPr>
            <a:lvl9pPr marL="2822936" indent="0">
              <a:buNone/>
              <a:defRPr sz="123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33315"/>
            <a:ext cx="3213847" cy="28436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24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44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10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2848"/>
            <a:ext cx="2438192" cy="1234969"/>
          </a:xfrm>
        </p:spPr>
        <p:txBody>
          <a:bodyPr anchor="b"/>
          <a:lstStyle>
            <a:lvl1pPr>
              <a:defRPr sz="247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2056"/>
            <a:ext cx="3827085" cy="3761265"/>
          </a:xfrm>
        </p:spPr>
        <p:txBody>
          <a:bodyPr/>
          <a:lstStyle>
            <a:lvl1pPr>
              <a:defRPr sz="2470"/>
            </a:lvl1pPr>
            <a:lvl2pPr>
              <a:defRPr sz="2161"/>
            </a:lvl2pPr>
            <a:lvl3pPr>
              <a:defRPr sz="1852"/>
            </a:lvl3pPr>
            <a:lvl4pPr>
              <a:defRPr sz="1544"/>
            </a:lvl4pPr>
            <a:lvl5pPr>
              <a:defRPr sz="1544"/>
            </a:lvl5pPr>
            <a:lvl6pPr>
              <a:defRPr sz="1544"/>
            </a:lvl6pPr>
            <a:lvl7pPr>
              <a:defRPr sz="1544"/>
            </a:lvl7pPr>
            <a:lvl8pPr>
              <a:defRPr sz="1544"/>
            </a:lvl8pPr>
            <a:lvl9pPr>
              <a:defRPr sz="15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87818"/>
            <a:ext cx="2438192" cy="2941628"/>
          </a:xfrm>
        </p:spPr>
        <p:txBody>
          <a:bodyPr/>
          <a:lstStyle>
            <a:lvl1pPr marL="0" indent="0">
              <a:buNone/>
              <a:defRPr sz="1235"/>
            </a:lvl1pPr>
            <a:lvl2pPr marL="352867" indent="0">
              <a:buNone/>
              <a:defRPr sz="1081"/>
            </a:lvl2pPr>
            <a:lvl3pPr marL="705734" indent="0">
              <a:buNone/>
              <a:defRPr sz="926"/>
            </a:lvl3pPr>
            <a:lvl4pPr marL="1058601" indent="0">
              <a:buNone/>
              <a:defRPr sz="772"/>
            </a:lvl4pPr>
            <a:lvl5pPr marL="1411468" indent="0">
              <a:buNone/>
              <a:defRPr sz="772"/>
            </a:lvl5pPr>
            <a:lvl6pPr marL="1764335" indent="0">
              <a:buNone/>
              <a:defRPr sz="772"/>
            </a:lvl6pPr>
            <a:lvl7pPr marL="2117202" indent="0">
              <a:buNone/>
              <a:defRPr sz="772"/>
            </a:lvl7pPr>
            <a:lvl8pPr marL="2470069" indent="0">
              <a:buNone/>
              <a:defRPr sz="772"/>
            </a:lvl8pPr>
            <a:lvl9pPr marL="2822936" indent="0">
              <a:buNone/>
              <a:defRPr sz="77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49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2848"/>
            <a:ext cx="2438192" cy="1234969"/>
          </a:xfrm>
        </p:spPr>
        <p:txBody>
          <a:bodyPr anchor="b"/>
          <a:lstStyle>
            <a:lvl1pPr>
              <a:defRPr sz="247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2056"/>
            <a:ext cx="3827085" cy="3761265"/>
          </a:xfrm>
        </p:spPr>
        <p:txBody>
          <a:bodyPr anchor="t"/>
          <a:lstStyle>
            <a:lvl1pPr marL="0" indent="0">
              <a:buNone/>
              <a:defRPr sz="2470"/>
            </a:lvl1pPr>
            <a:lvl2pPr marL="352867" indent="0">
              <a:buNone/>
              <a:defRPr sz="2161"/>
            </a:lvl2pPr>
            <a:lvl3pPr marL="705734" indent="0">
              <a:buNone/>
              <a:defRPr sz="1852"/>
            </a:lvl3pPr>
            <a:lvl4pPr marL="1058601" indent="0">
              <a:buNone/>
              <a:defRPr sz="1544"/>
            </a:lvl4pPr>
            <a:lvl5pPr marL="1411468" indent="0">
              <a:buNone/>
              <a:defRPr sz="1544"/>
            </a:lvl5pPr>
            <a:lvl6pPr marL="1764335" indent="0">
              <a:buNone/>
              <a:defRPr sz="1544"/>
            </a:lvl6pPr>
            <a:lvl7pPr marL="2117202" indent="0">
              <a:buNone/>
              <a:defRPr sz="1544"/>
            </a:lvl7pPr>
            <a:lvl8pPr marL="2470069" indent="0">
              <a:buNone/>
              <a:defRPr sz="1544"/>
            </a:lvl8pPr>
            <a:lvl9pPr marL="2822936" indent="0">
              <a:buNone/>
              <a:defRPr sz="154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87818"/>
            <a:ext cx="2438192" cy="2941628"/>
          </a:xfrm>
        </p:spPr>
        <p:txBody>
          <a:bodyPr/>
          <a:lstStyle>
            <a:lvl1pPr marL="0" indent="0">
              <a:buNone/>
              <a:defRPr sz="1235"/>
            </a:lvl1pPr>
            <a:lvl2pPr marL="352867" indent="0">
              <a:buNone/>
              <a:defRPr sz="1081"/>
            </a:lvl2pPr>
            <a:lvl3pPr marL="705734" indent="0">
              <a:buNone/>
              <a:defRPr sz="926"/>
            </a:lvl3pPr>
            <a:lvl4pPr marL="1058601" indent="0">
              <a:buNone/>
              <a:defRPr sz="772"/>
            </a:lvl4pPr>
            <a:lvl5pPr marL="1411468" indent="0">
              <a:buNone/>
              <a:defRPr sz="772"/>
            </a:lvl5pPr>
            <a:lvl6pPr marL="1764335" indent="0">
              <a:buNone/>
              <a:defRPr sz="772"/>
            </a:lvl6pPr>
            <a:lvl7pPr marL="2117202" indent="0">
              <a:buNone/>
              <a:defRPr sz="772"/>
            </a:lvl7pPr>
            <a:lvl8pPr marL="2470069" indent="0">
              <a:buNone/>
              <a:defRPr sz="772"/>
            </a:lvl8pPr>
            <a:lvl9pPr marL="2822936" indent="0">
              <a:buNone/>
              <a:defRPr sz="77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86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1790"/>
            <a:ext cx="6520220" cy="1023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08943"/>
            <a:ext cx="6520220" cy="3358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05573"/>
            <a:ext cx="1700927" cy="281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98908-5F80-43A0-B883-6BF6C1DC832F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05573"/>
            <a:ext cx="2551390" cy="281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05573"/>
            <a:ext cx="1700927" cy="281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0E467-C443-4973-B1A4-22CB4B0367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29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05734" rtl="0" eaLnBrk="1" latinLnBrk="0" hangingPunct="1">
        <a:lnSpc>
          <a:spcPct val="90000"/>
        </a:lnSpc>
        <a:spcBef>
          <a:spcPct val="0"/>
        </a:spcBef>
        <a:buNone/>
        <a:defRPr sz="3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433" indent="-176433" algn="l" defTabSz="705734" rtl="0" eaLnBrk="1" latinLnBrk="0" hangingPunct="1">
        <a:lnSpc>
          <a:spcPct val="90000"/>
        </a:lnSpc>
        <a:spcBef>
          <a:spcPts val="772"/>
        </a:spcBef>
        <a:buFont typeface="Arial" panose="020B0604020202020204" pitchFamily="34" charset="0"/>
        <a:buChar char="•"/>
        <a:defRPr sz="2161" kern="1200">
          <a:solidFill>
            <a:schemeClr val="tx1"/>
          </a:solidFill>
          <a:latin typeface="+mn-lt"/>
          <a:ea typeface="+mn-ea"/>
          <a:cs typeface="+mn-cs"/>
        </a:defRPr>
      </a:lvl1pPr>
      <a:lvl2pPr marL="529300" indent="-176433" algn="l" defTabSz="70573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852" kern="1200">
          <a:solidFill>
            <a:schemeClr val="tx1"/>
          </a:solidFill>
          <a:latin typeface="+mn-lt"/>
          <a:ea typeface="+mn-ea"/>
          <a:cs typeface="+mn-cs"/>
        </a:defRPr>
      </a:lvl2pPr>
      <a:lvl3pPr marL="882167" indent="-176433" algn="l" defTabSz="70573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544" kern="1200">
          <a:solidFill>
            <a:schemeClr val="tx1"/>
          </a:solidFill>
          <a:latin typeface="+mn-lt"/>
          <a:ea typeface="+mn-ea"/>
          <a:cs typeface="+mn-cs"/>
        </a:defRPr>
      </a:lvl3pPr>
      <a:lvl4pPr marL="1235034" indent="-176433" algn="l" defTabSz="70573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4pPr>
      <a:lvl5pPr marL="1587901" indent="-176433" algn="l" defTabSz="70573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5pPr>
      <a:lvl6pPr marL="1940768" indent="-176433" algn="l" defTabSz="70573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6pPr>
      <a:lvl7pPr marL="2293635" indent="-176433" algn="l" defTabSz="70573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7pPr>
      <a:lvl8pPr marL="2646502" indent="-176433" algn="l" defTabSz="70573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8pPr>
      <a:lvl9pPr marL="2999369" indent="-176433" algn="l" defTabSz="70573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5734" rtl="0" eaLnBrk="1" latinLnBrk="0" hangingPunct="1">
        <a:defRPr sz="1389" kern="1200">
          <a:solidFill>
            <a:schemeClr val="tx1"/>
          </a:solidFill>
          <a:latin typeface="+mn-lt"/>
          <a:ea typeface="+mn-ea"/>
          <a:cs typeface="+mn-cs"/>
        </a:defRPr>
      </a:lvl1pPr>
      <a:lvl2pPr marL="352867" algn="l" defTabSz="705734" rtl="0" eaLnBrk="1" latinLnBrk="0" hangingPunct="1">
        <a:defRPr sz="1389" kern="1200">
          <a:solidFill>
            <a:schemeClr val="tx1"/>
          </a:solidFill>
          <a:latin typeface="+mn-lt"/>
          <a:ea typeface="+mn-ea"/>
          <a:cs typeface="+mn-cs"/>
        </a:defRPr>
      </a:lvl2pPr>
      <a:lvl3pPr marL="705734" algn="l" defTabSz="705734" rtl="0" eaLnBrk="1" latinLnBrk="0" hangingPunct="1">
        <a:defRPr sz="1389" kern="1200">
          <a:solidFill>
            <a:schemeClr val="tx1"/>
          </a:solidFill>
          <a:latin typeface="+mn-lt"/>
          <a:ea typeface="+mn-ea"/>
          <a:cs typeface="+mn-cs"/>
        </a:defRPr>
      </a:lvl3pPr>
      <a:lvl4pPr marL="1058601" algn="l" defTabSz="705734" rtl="0" eaLnBrk="1" latinLnBrk="0" hangingPunct="1">
        <a:defRPr sz="1389" kern="1200">
          <a:solidFill>
            <a:schemeClr val="tx1"/>
          </a:solidFill>
          <a:latin typeface="+mn-lt"/>
          <a:ea typeface="+mn-ea"/>
          <a:cs typeface="+mn-cs"/>
        </a:defRPr>
      </a:lvl4pPr>
      <a:lvl5pPr marL="1411468" algn="l" defTabSz="705734" rtl="0" eaLnBrk="1" latinLnBrk="0" hangingPunct="1">
        <a:defRPr sz="1389" kern="1200">
          <a:solidFill>
            <a:schemeClr val="tx1"/>
          </a:solidFill>
          <a:latin typeface="+mn-lt"/>
          <a:ea typeface="+mn-ea"/>
          <a:cs typeface="+mn-cs"/>
        </a:defRPr>
      </a:lvl5pPr>
      <a:lvl6pPr marL="1764335" algn="l" defTabSz="705734" rtl="0" eaLnBrk="1" latinLnBrk="0" hangingPunct="1">
        <a:defRPr sz="1389" kern="1200">
          <a:solidFill>
            <a:schemeClr val="tx1"/>
          </a:solidFill>
          <a:latin typeface="+mn-lt"/>
          <a:ea typeface="+mn-ea"/>
          <a:cs typeface="+mn-cs"/>
        </a:defRPr>
      </a:lvl6pPr>
      <a:lvl7pPr marL="2117202" algn="l" defTabSz="705734" rtl="0" eaLnBrk="1" latinLnBrk="0" hangingPunct="1">
        <a:defRPr sz="1389" kern="1200">
          <a:solidFill>
            <a:schemeClr val="tx1"/>
          </a:solidFill>
          <a:latin typeface="+mn-lt"/>
          <a:ea typeface="+mn-ea"/>
          <a:cs typeface="+mn-cs"/>
        </a:defRPr>
      </a:lvl7pPr>
      <a:lvl8pPr marL="2470069" algn="l" defTabSz="705734" rtl="0" eaLnBrk="1" latinLnBrk="0" hangingPunct="1">
        <a:defRPr sz="1389" kern="1200">
          <a:solidFill>
            <a:schemeClr val="tx1"/>
          </a:solidFill>
          <a:latin typeface="+mn-lt"/>
          <a:ea typeface="+mn-ea"/>
          <a:cs typeface="+mn-cs"/>
        </a:defRPr>
      </a:lvl8pPr>
      <a:lvl9pPr marL="2822936" algn="l" defTabSz="705734" rtl="0" eaLnBrk="1" latinLnBrk="0" hangingPunct="1">
        <a:defRPr sz="13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6923" y="4406269"/>
            <a:ext cx="5390566" cy="448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58" dirty="0">
                <a:latin typeface="Cambria" pitchFamily="18" charset="0"/>
                <a:ea typeface="Cambria" pitchFamily="18" charset="0"/>
              </a:rPr>
              <a:t>г. Старый Оскол </a:t>
            </a:r>
          </a:p>
          <a:p>
            <a:pPr algn="ctr"/>
            <a:r>
              <a:rPr lang="ru-RU" sz="1158" dirty="0" smtClean="0">
                <a:latin typeface="Cambria" pitchFamily="18" charset="0"/>
                <a:ea typeface="Cambria" pitchFamily="18" charset="0"/>
              </a:rPr>
              <a:t>2025 </a:t>
            </a:r>
            <a:r>
              <a:rPr lang="ru-RU" sz="1158" dirty="0">
                <a:latin typeface="Cambria" pitchFamily="18" charset="0"/>
                <a:ea typeface="Cambria" pitchFamily="18" charset="0"/>
              </a:rPr>
              <a:t>год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88595" y="1368299"/>
            <a:ext cx="5279420" cy="1297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96" dirty="0">
                <a:latin typeface="Cambria" pitchFamily="18" charset="0"/>
                <a:ea typeface="Cambria" pitchFamily="18" charset="0"/>
              </a:rPr>
              <a:t>Настоящий сертификат подтверждает то, что сведения о достижениях </a:t>
            </a:r>
          </a:p>
          <a:p>
            <a:pPr algn="ctr"/>
            <a:endParaRPr lang="ru-RU" sz="1081" dirty="0"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ru-RU" sz="1852" b="1" dirty="0" smtClean="0">
                <a:latin typeface="Cambria" pitchFamily="18" charset="0"/>
                <a:ea typeface="Cambria" pitchFamily="18" charset="0"/>
              </a:rPr>
              <a:t>Иванова Петра,</a:t>
            </a:r>
            <a:endParaRPr lang="ru-RU" sz="1852" b="1" dirty="0"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ru-RU" sz="1235" b="1" dirty="0">
                <a:latin typeface="Cambria" pitchFamily="18" charset="0"/>
                <a:ea typeface="Cambria" pitchFamily="18" charset="0"/>
              </a:rPr>
              <a:t>  </a:t>
            </a:r>
            <a:r>
              <a:rPr lang="ru-RU" sz="1235" b="1" dirty="0" smtClean="0">
                <a:latin typeface="Cambria" pitchFamily="18" charset="0"/>
                <a:ea typeface="Cambria" pitchFamily="18" charset="0"/>
              </a:rPr>
              <a:t>обучающегося 5 класса</a:t>
            </a:r>
          </a:p>
          <a:p>
            <a:pPr algn="ctr"/>
            <a:r>
              <a:rPr lang="ru-RU" sz="1235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ru-RU" sz="1235" b="1" dirty="0">
                <a:latin typeface="Cambria" pitchFamily="18" charset="0"/>
                <a:ea typeface="Cambria" pitchFamily="18" charset="0"/>
              </a:rPr>
              <a:t>МБОУ «Средняя общеобразовательная школа №</a:t>
            </a:r>
            <a:r>
              <a:rPr lang="ru-RU" sz="1235" b="1" dirty="0" smtClean="0">
                <a:latin typeface="Cambria" pitchFamily="18" charset="0"/>
                <a:ea typeface="Cambria" pitchFamily="18" charset="0"/>
              </a:rPr>
              <a:t>123 </a:t>
            </a:r>
            <a:r>
              <a:rPr lang="ru-RU" sz="1235" b="1" dirty="0">
                <a:latin typeface="Cambria" pitchFamily="18" charset="0"/>
                <a:ea typeface="Cambria" pitchFamily="18" charset="0"/>
              </a:rPr>
              <a:t>с углубленным изучением отдельных предметов»,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05236" y="2646362"/>
            <a:ext cx="5446138" cy="1273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96" dirty="0">
                <a:latin typeface="Cambria" pitchFamily="18" charset="0"/>
                <a:ea typeface="Cambria" pitchFamily="18" charset="0"/>
              </a:rPr>
              <a:t>внесены в  электронный банк данных «Одаренные дети» </a:t>
            </a:r>
          </a:p>
          <a:p>
            <a:pPr algn="ctr"/>
            <a:r>
              <a:rPr lang="ru-RU" sz="1196" dirty="0" err="1">
                <a:latin typeface="Cambria" pitchFamily="18" charset="0"/>
                <a:ea typeface="Cambria" pitchFamily="18" charset="0"/>
              </a:rPr>
              <a:t>Старооскольского</a:t>
            </a:r>
            <a:r>
              <a:rPr lang="ru-RU" sz="1196" dirty="0">
                <a:latin typeface="Cambria" pitchFamily="18" charset="0"/>
                <a:ea typeface="Cambria" pitchFamily="18" charset="0"/>
              </a:rPr>
              <a:t> городского округа по итогам </a:t>
            </a:r>
            <a:r>
              <a:rPr lang="ru-RU" sz="1196" dirty="0" smtClean="0">
                <a:latin typeface="Cambria" pitchFamily="18" charset="0"/>
                <a:ea typeface="Cambria" pitchFamily="18" charset="0"/>
              </a:rPr>
              <a:t>2024/2025 </a:t>
            </a:r>
            <a:r>
              <a:rPr lang="ru-RU" sz="1196" dirty="0">
                <a:latin typeface="Cambria" pitchFamily="18" charset="0"/>
                <a:ea typeface="Cambria" pitchFamily="18" charset="0"/>
              </a:rPr>
              <a:t>учебного года</a:t>
            </a:r>
          </a:p>
          <a:p>
            <a:pPr marL="66163" algn="ctr"/>
            <a:endParaRPr lang="ru-RU" sz="1081" b="1" dirty="0">
              <a:latin typeface="Cambria" pitchFamily="18" charset="0"/>
              <a:ea typeface="Cambria" pitchFamily="18" charset="0"/>
            </a:endParaRPr>
          </a:p>
          <a:p>
            <a:pPr marL="66163" algn="ctr"/>
            <a:endParaRPr lang="ru-RU" sz="617" b="1" dirty="0">
              <a:latin typeface="Cambria" pitchFamily="18" charset="0"/>
              <a:ea typeface="Cambria" pitchFamily="18" charset="0"/>
            </a:endParaRPr>
          </a:p>
          <a:p>
            <a:pPr marL="66163"/>
            <a:endParaRPr lang="ru-RU" sz="1196" dirty="0">
              <a:latin typeface="Cambria" pitchFamily="18" charset="0"/>
              <a:ea typeface="Cambria" pitchFamily="18" charset="0"/>
            </a:endParaRPr>
          </a:p>
          <a:p>
            <a:pPr marL="66163"/>
            <a:r>
              <a:rPr lang="ru-RU" sz="1196" dirty="0">
                <a:latin typeface="Cambria" pitchFamily="18" charset="0"/>
                <a:ea typeface="Cambria" pitchFamily="18" charset="0"/>
              </a:rPr>
              <a:t>Директор </a:t>
            </a:r>
          </a:p>
          <a:p>
            <a:pPr marL="66163"/>
            <a:r>
              <a:rPr lang="ru-RU" sz="1196" dirty="0">
                <a:latin typeface="Cambria" pitchFamily="18" charset="0"/>
                <a:ea typeface="Cambria" pitchFamily="18" charset="0"/>
              </a:rPr>
              <a:t>МБУ ДО «ЦДО «Одаренность»                 	</a:t>
            </a:r>
            <a:r>
              <a:rPr lang="ru-RU" sz="1196" dirty="0" smtClean="0">
                <a:latin typeface="Cambria" pitchFamily="18" charset="0"/>
                <a:ea typeface="Cambria" pitchFamily="18" charset="0"/>
              </a:rPr>
              <a:t>                  </a:t>
            </a:r>
            <a:r>
              <a:rPr lang="ru-RU" sz="1196" dirty="0">
                <a:latin typeface="Cambria" pitchFamily="18" charset="0"/>
                <a:ea typeface="Cambria" pitchFamily="18" charset="0"/>
              </a:rPr>
              <a:t>И.В. Попогребская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4788" y="3980110"/>
            <a:ext cx="2284957" cy="21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72" dirty="0">
                <a:latin typeface="Cambria" pitchFamily="18" charset="0"/>
                <a:ea typeface="Cambria" pitchFamily="18" charset="0"/>
              </a:rPr>
              <a:t> Регистрационный номер </a:t>
            </a:r>
            <a:r>
              <a:rPr lang="ru-RU" sz="772" dirty="0" smtClean="0">
                <a:latin typeface="Cambria" pitchFamily="18" charset="0"/>
                <a:ea typeface="Cambria" pitchFamily="18" charset="0"/>
              </a:rPr>
              <a:t>_________</a:t>
            </a:r>
            <a:endParaRPr lang="ru-RU" sz="772" u="sng" dirty="0">
              <a:solidFill>
                <a:schemeClr val="bg1">
                  <a:lumMod val="95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66071" y="534594"/>
            <a:ext cx="3844430" cy="855192"/>
          </a:xfrm>
          <a:prstGeom prst="rect">
            <a:avLst/>
          </a:prstGeom>
          <a:noFill/>
        </p:spPr>
        <p:txBody>
          <a:bodyPr wrap="none" lIns="70570" tIns="35285" rIns="70570" bIns="35285">
            <a:spAutoFit/>
          </a:bodyPr>
          <a:lstStyle/>
          <a:p>
            <a:pPr algn="ctr"/>
            <a:r>
              <a:rPr lang="ru-RU" sz="5094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СЕРТИФИКАТ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78" y="176601"/>
            <a:ext cx="1291437" cy="121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088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1394</TotalTime>
  <Words>66</Words>
  <Application>Microsoft Office PowerPoint</Application>
  <PresentationFormat>Произвольный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Одарённость</dc:creator>
  <cp:lastModifiedBy>Пользователь Windows</cp:lastModifiedBy>
  <cp:revision>125</cp:revision>
  <cp:lastPrinted>2023-05-24T06:54:18Z</cp:lastPrinted>
  <dcterms:created xsi:type="dcterms:W3CDTF">2022-02-25T08:23:03Z</dcterms:created>
  <dcterms:modified xsi:type="dcterms:W3CDTF">2025-06-25T09:08:24Z</dcterms:modified>
</cp:coreProperties>
</file>